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0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0.png" ContentType="image/png"/>
  <Override PartName="/ppt/media/image35.png" ContentType="image/png"/>
  <Override PartName="/ppt/media/image5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42.xml" ContentType="application/vnd.openxmlformats-officedocument.presentationml.slide+xml"/>
  <Override PartName="/ppt/slides/slide4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58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48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02F8F6-D613-4235-B129-FE62A209C16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F16B9D-73E4-4443-B654-6B338D2AA13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F49AF9-17C7-49E6-A59B-4AD86C2535E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462494-2709-4047-86AC-FD1F7A73A05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606337-5297-471B-A037-371EEFA091F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5F9F29-72EB-46F8-AEB7-0870939687F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7FC742-9717-4A1E-BB06-7AB482D091D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BC5F92-2745-4A93-8AA8-EF4FF0AF09F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201DC6-9329-4AA9-B61D-920576A3B8C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F3A546-4226-4AB5-A8A3-9E8A7F1AA81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2D1F74-0622-4EB6-98C8-1E192152F4A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0EA090-C156-43D3-A945-33DBBF35D3F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011196D-17E7-447C-8CA3-B5389088E40B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92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29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295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2024-09-02T17:01:29Z</dcterms:modified>
  <cp:revision>66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